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0F8C5-249E-4BF3-8C6F-F36224EB8AB5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A58DA-D232-4C47-BC28-38F3052CA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 Therapy in the Treatment of Cancer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58DA-D232-4C47-BC28-38F3052CAE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1C124-A65C-4A27-9E97-210DCA8B7AFB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83CA4-DB61-44B4-92EF-D799CB7EC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 therapy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Molecular Medicine and Gene Therapy: An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Vectors in Gene Therapy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Viral vector of gene therapy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Non viral vector of gene 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 Targeting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Cancer genes and the pathways they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Genetic Basis of Cancer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 therapy progress and prospects cancer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Tumor Suppressor Gene Replacement for Cancer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Antisense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Receptor directed molecular conjugates for gene transfer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Conditional gene targeting for cancer gene 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Pharmacogenetics</a:t>
            </a:r>
            <a:r>
              <a:rPr lang="en-US" dirty="0" smtClean="0"/>
              <a:t> of breast cancer therapies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Hypoxia targeting gene expression for breast cancer gene 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 expression </a:t>
            </a:r>
            <a:r>
              <a:rPr lang="en-US" dirty="0" err="1" smtClean="0"/>
              <a:t>proﬁling</a:t>
            </a:r>
            <a:r>
              <a:rPr lang="en-US" dirty="0" smtClean="0"/>
              <a:t>: Decoding breast cancer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Ethical issues in Molecular Medicine and Gene 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Epilogue: Personal Genetic Medicine—The Future Is Now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Term paper: Commercial Implications of gene therapy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122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Gene therapy </vt:lpstr>
      <vt:lpstr>Lecture Plan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therapy</dc:title>
  <dc:creator>Gaurav</dc:creator>
  <cp:lastModifiedBy>Gaurav</cp:lastModifiedBy>
  <cp:revision>32</cp:revision>
  <dcterms:created xsi:type="dcterms:W3CDTF">2011-01-02T06:07:01Z</dcterms:created>
  <dcterms:modified xsi:type="dcterms:W3CDTF">2011-01-02T18:19:09Z</dcterms:modified>
</cp:coreProperties>
</file>